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57" r:id="rId3"/>
    <p:sldId id="258" r:id="rId4"/>
    <p:sldId id="264" r:id="rId5"/>
    <p:sldId id="269" r:id="rId6"/>
    <p:sldId id="265" r:id="rId7"/>
    <p:sldId id="266" r:id="rId8"/>
    <p:sldId id="267" r:id="rId9"/>
    <p:sldId id="277" r:id="rId10"/>
    <p:sldId id="275" r:id="rId11"/>
    <p:sldId id="276" r:id="rId12"/>
    <p:sldId id="279" r:id="rId13"/>
    <p:sldId id="271" r:id="rId14"/>
    <p:sldId id="270" r:id="rId15"/>
    <p:sldId id="268" r:id="rId16"/>
    <p:sldId id="273" r:id="rId17"/>
    <p:sldId id="274" r:id="rId18"/>
    <p:sldId id="27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3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5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6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714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6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6667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820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900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0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1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17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47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57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65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51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87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82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3D94A-8416-4409-9756-0B0E68BBFA2D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34D6F2-8D84-4332-A540-AE865EF5D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70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B446C2-C2F6-4A20-AD3E-8EA155B572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PCIE-</a:t>
            </a:r>
            <a:r>
              <a:rPr lang="zh-CN" altLang="en-US" dirty="0"/>
              <a:t>采集卡</a:t>
            </a:r>
            <a:r>
              <a:rPr lang="en-US" altLang="zh-CN" dirty="0"/>
              <a:t>Linux</a:t>
            </a:r>
            <a:r>
              <a:rPr lang="zh-CN" altLang="en-US" dirty="0" smtClean="0"/>
              <a:t>使用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培训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116EE73-8619-4C0D-926A-AD40DD596C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Alex Liu 2023-3-10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3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安装脚本权限问题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9697" y="1405046"/>
            <a:ext cx="8596668" cy="3880773"/>
          </a:xfrm>
        </p:spPr>
        <p:txBody>
          <a:bodyPr/>
          <a:lstStyle/>
          <a:p>
            <a:r>
              <a:rPr lang="zh-CN" altLang="en-US" smtClean="0"/>
              <a:t>当运行安装脚本出现运行不了信息时候，我们需要给</a:t>
            </a:r>
            <a:r>
              <a:rPr lang="en-US" altLang="zh-CN" smtClean="0"/>
              <a:t>sh</a:t>
            </a:r>
            <a:r>
              <a:rPr lang="zh-CN" altLang="en-US" smtClean="0"/>
              <a:t>文件设置运行权限</a:t>
            </a:r>
            <a:endParaRPr lang="en-US" altLang="zh-CN" smtClean="0"/>
          </a:p>
          <a:p>
            <a:pPr marL="0" indent="0">
              <a:buNone/>
            </a:pPr>
            <a:endParaRPr lang="en-US" altLang="zh-CN" smtClean="0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endParaRPr lang="en-US" altLang="zh-CN" smtClean="0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endParaRPr lang="en-US" altLang="zh-CN" smtClean="0"/>
          </a:p>
          <a:p>
            <a:r>
              <a:rPr lang="zh-CN" altLang="en-US" smtClean="0"/>
              <a:t>需要运行下面两行命令</a:t>
            </a:r>
            <a:r>
              <a:rPr lang="en-US" altLang="zh-CN" smtClean="0"/>
              <a:t>(</a:t>
            </a:r>
            <a:r>
              <a:rPr lang="en-US" altLang="zh-CN" b="1" smtClean="0"/>
              <a:t>scripts</a:t>
            </a:r>
            <a:r>
              <a:rPr lang="zh-CN" altLang="en-US" b="1" smtClean="0"/>
              <a:t>目录下才是真正的运行脚本）</a:t>
            </a:r>
            <a:endParaRPr lang="en-US" altLang="zh-CN" smtClean="0"/>
          </a:p>
          <a:p>
            <a:pPr marL="0" indent="0">
              <a:buNone/>
            </a:pPr>
            <a:r>
              <a:rPr lang="zh-CN" altLang="en-US" smtClean="0"/>
              <a:t> </a:t>
            </a:r>
            <a:r>
              <a:rPr lang="en-US" altLang="zh-CN" b="1"/>
              <a:t>sudo  </a:t>
            </a:r>
            <a:r>
              <a:rPr lang="en-US" altLang="zh-CN" b="1" smtClean="0"/>
              <a:t>chmod +x *.sh</a:t>
            </a:r>
          </a:p>
          <a:p>
            <a:pPr marL="0" indent="0">
              <a:buNone/>
            </a:pPr>
            <a:r>
              <a:rPr lang="en-US" altLang="zh-CN" b="1"/>
              <a:t> sudo chmod +</a:t>
            </a:r>
            <a:r>
              <a:rPr lang="en-US" altLang="zh-CN" b="1" smtClean="0"/>
              <a:t>x </a:t>
            </a:r>
            <a:r>
              <a:rPr lang="en-US" altLang="zh-CN" b="1"/>
              <a:t>./</a:t>
            </a:r>
            <a:r>
              <a:rPr lang="en-US" altLang="zh-CN" b="1" smtClean="0"/>
              <a:t>scripts/*.sh</a:t>
            </a:r>
            <a:endParaRPr lang="zh-CN" altLang="zh-CN"/>
          </a:p>
          <a:p>
            <a:pPr marL="0" indent="0">
              <a:buNone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06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dkms-install.sh </a:t>
            </a:r>
            <a:r>
              <a:rPr lang="zh-CN" altLang="en-US" smtClean="0"/>
              <a:t>和</a:t>
            </a:r>
            <a:r>
              <a:rPr lang="en-US" altLang="zh-CN" smtClean="0"/>
              <a:t>install.sh</a:t>
            </a:r>
            <a:r>
              <a:rPr lang="zh-CN" altLang="en-US" smtClean="0"/>
              <a:t>区别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dkms-install.sh </a:t>
            </a:r>
            <a:r>
              <a:rPr lang="zh-CN" altLang="en-US" smtClean="0"/>
              <a:t>： 签名安装</a:t>
            </a:r>
            <a:endParaRPr lang="en-US" altLang="zh-CN" smtClean="0"/>
          </a:p>
          <a:p>
            <a:r>
              <a:rPr lang="en-US" altLang="zh-CN" smtClean="0"/>
              <a:t>install.sh</a:t>
            </a:r>
            <a:r>
              <a:rPr lang="zh-CN" altLang="en-US" smtClean="0"/>
              <a:t>：非签名安装 有电脑需要设置一下</a:t>
            </a:r>
            <a:r>
              <a:rPr lang="en-US" altLang="zh-CN" smtClean="0"/>
              <a:t>bios</a:t>
            </a:r>
            <a:r>
              <a:rPr lang="zh-CN" altLang="en-US" smtClean="0"/>
              <a:t>，见后面教程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57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2604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安装</a:t>
            </a:r>
            <a:r>
              <a:rPr lang="en-US" altLang="zh-CN" smtClean="0"/>
              <a:t>dkms</a:t>
            </a:r>
            <a:r>
              <a:rPr lang="en-US" altLang="zh-CN"/>
              <a:t/>
            </a:r>
            <a:br>
              <a:rPr lang="en-US" altLang="zh-CN"/>
            </a:br>
            <a:endParaRPr lang="zh-CN" altLang="en-US" b="1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77334" y="1366959"/>
            <a:ext cx="8596668" cy="3880773"/>
          </a:xfrm>
        </p:spPr>
        <p:txBody>
          <a:bodyPr/>
          <a:lstStyle/>
          <a:p>
            <a:r>
              <a:rPr lang="en-US" altLang="zh-CN"/>
              <a:t>sudo apt install </a:t>
            </a:r>
            <a:r>
              <a:rPr lang="en-US" altLang="zh-CN" smtClean="0"/>
              <a:t>dkms </a:t>
            </a:r>
            <a:r>
              <a:rPr lang="zh-CN" altLang="en-US" smtClean="0"/>
              <a:t>获取安装包</a:t>
            </a:r>
            <a:endParaRPr lang="en-US" altLang="zh-CN" smtClean="0"/>
          </a:p>
          <a:p>
            <a:pPr marL="0" indent="0">
              <a:buNone/>
            </a:pPr>
            <a:endParaRPr lang="en-US" altLang="zh-CN" smtClean="0"/>
          </a:p>
          <a:p>
            <a:endParaRPr lang="en-US" altLang="zh-CN" smtClean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2126" t="12071"/>
          <a:stretch/>
        </p:blipFill>
        <p:spPr>
          <a:xfrm>
            <a:off x="1414731" y="1826479"/>
            <a:ext cx="7467427" cy="50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04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驱动不能正常安装：需要签名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两种选择： </a:t>
            </a:r>
            <a:r>
              <a:rPr lang="en-US" altLang="zh-CN" dirty="0" smtClean="0"/>
              <a:t>1.</a:t>
            </a:r>
            <a:r>
              <a:rPr lang="zh-CN" altLang="en-US" dirty="0" smtClean="0"/>
              <a:t>关闭</a:t>
            </a:r>
            <a:r>
              <a:rPr lang="en-US" altLang="zh-CN" dirty="0" smtClean="0"/>
              <a:t>BIOSO</a:t>
            </a:r>
            <a:r>
              <a:rPr lang="zh-CN" altLang="en-US" dirty="0" smtClean="0"/>
              <a:t>的加密启动功能（</a:t>
            </a:r>
            <a:r>
              <a:rPr lang="en-US" altLang="zh-CN" dirty="0" smtClean="0"/>
              <a:t>secure boot </a:t>
            </a:r>
            <a:r>
              <a:rPr lang="zh-CN" altLang="en-US" dirty="0" smtClean="0"/>
              <a:t>不要勾选）。</a:t>
            </a:r>
            <a:r>
              <a:rPr lang="en-US" altLang="zh-CN" dirty="0" smtClean="0"/>
              <a:t>2.</a:t>
            </a:r>
            <a:r>
              <a:rPr lang="zh-CN" altLang="en-US" dirty="0" smtClean="0"/>
              <a:t>客户根据</a:t>
            </a:r>
            <a:r>
              <a:rPr lang="en-US" altLang="zh-CN" dirty="0" err="1" smtClean="0"/>
              <a:t>linux</a:t>
            </a:r>
            <a:r>
              <a:rPr lang="en-US" altLang="zh-CN" dirty="0" smtClean="0"/>
              <a:t> </a:t>
            </a:r>
            <a:r>
              <a:rPr lang="zh-CN" altLang="en-US" dirty="0" smtClean="0"/>
              <a:t>签名规则进行签名驱动。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1" y="2950345"/>
            <a:ext cx="4808347" cy="299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971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采集卡驱动</a:t>
            </a:r>
            <a:r>
              <a:rPr lang="zh-CN" altLang="en-US" dirty="0" smtClean="0"/>
              <a:t>安装</a:t>
            </a:r>
            <a:r>
              <a:rPr lang="en-US" altLang="zh-CN" dirty="0" smtClean="0"/>
              <a:t>:</a:t>
            </a:r>
            <a:r>
              <a:rPr lang="zh-CN" altLang="en-US" dirty="0" smtClean="0"/>
              <a:t>检查驱动是否安装正确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重</a:t>
            </a:r>
            <a:r>
              <a:rPr lang="zh-CN" altLang="en-US" dirty="0" smtClean="0"/>
              <a:t>启 采用 </a:t>
            </a:r>
            <a:r>
              <a:rPr lang="en-US" altLang="zh-CN" dirty="0" err="1" smtClean="0"/>
              <a:t>ls</a:t>
            </a:r>
            <a:r>
              <a:rPr lang="en-US" altLang="zh-CN" dirty="0" smtClean="0"/>
              <a:t> /</a:t>
            </a:r>
            <a:r>
              <a:rPr lang="en-US" altLang="zh-CN" dirty="0" err="1" smtClean="0"/>
              <a:t>dev</a:t>
            </a:r>
            <a:r>
              <a:rPr lang="en-US" altLang="zh-CN" dirty="0" smtClean="0"/>
              <a:t>/video* </a:t>
            </a:r>
            <a:r>
              <a:rPr lang="zh-CN" altLang="en-US" dirty="0" smtClean="0"/>
              <a:t>应该可以看到有设备。 </a:t>
            </a: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4" y="3093735"/>
            <a:ext cx="6709270" cy="335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54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采集卡</a:t>
            </a:r>
            <a:r>
              <a:rPr lang="zh-CN" altLang="en-US" dirty="0" smtClean="0"/>
              <a:t>功能测试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可以通过命令去测试，测试脚本在 </a:t>
            </a:r>
            <a:r>
              <a:rPr lang="en-US" altLang="zh-CN" dirty="0" smtClean="0"/>
              <a:t>paly</a:t>
            </a:r>
            <a:r>
              <a:rPr lang="zh-CN" altLang="en-US" dirty="0" smtClean="0"/>
              <a:t>目录下 两个版本</a:t>
            </a:r>
            <a:endParaRPr lang="en-US" altLang="zh-CN" dirty="0" smtClean="0"/>
          </a:p>
          <a:p>
            <a:r>
              <a:rPr lang="zh-CN" altLang="en-US" dirty="0" smtClean="0"/>
              <a:t>可以安装</a:t>
            </a:r>
            <a:r>
              <a:rPr lang="en-US" altLang="zh-CN" dirty="0" smtClean="0"/>
              <a:t>OSB VLC </a:t>
            </a:r>
            <a:r>
              <a:rPr lang="zh-CN" altLang="en-US" dirty="0" smtClean="0"/>
              <a:t>软件进行测试。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8" y="3218000"/>
            <a:ext cx="4520176" cy="298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5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采集</a:t>
            </a:r>
            <a:r>
              <a:rPr lang="zh-CN" altLang="en-US" dirty="0" smtClean="0"/>
              <a:t>卡驱动卸载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210958"/>
              </p:ext>
            </p:extLst>
          </p:nvPr>
        </p:nvGraphicFramePr>
        <p:xfrm>
          <a:off x="677863" y="2160588"/>
          <a:ext cx="859631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63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sudo</a:t>
                      </a:r>
                      <a:r>
                        <a:rPr lang="en-US" altLang="zh-CN" dirty="0" smtClean="0"/>
                        <a:t>  ./uninstall.sh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1" y="2653236"/>
            <a:ext cx="4558251" cy="387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5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手动安装采集卡驱动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进入</a:t>
            </a:r>
            <a:r>
              <a:rPr lang="en-US" altLang="zh-CN" dirty="0" err="1" smtClean="0"/>
              <a:t>src</a:t>
            </a:r>
            <a:r>
              <a:rPr lang="en-US" altLang="zh-CN" dirty="0" smtClean="0"/>
              <a:t> </a:t>
            </a:r>
            <a:r>
              <a:rPr lang="zh-CN" altLang="en-US" dirty="0" smtClean="0"/>
              <a:t>目录 首先进行 </a:t>
            </a:r>
            <a:r>
              <a:rPr lang="en-US" altLang="zh-CN" dirty="0" err="1" smtClean="0"/>
              <a:t>sudo</a:t>
            </a:r>
            <a:r>
              <a:rPr lang="en-US" altLang="zh-CN" dirty="0" smtClean="0"/>
              <a:t> make  </a:t>
            </a:r>
            <a:r>
              <a:rPr lang="zh-CN" altLang="en-US" dirty="0" smtClean="0"/>
              <a:t>如果没有错误，表示编译</a:t>
            </a:r>
            <a:r>
              <a:rPr lang="en-US" altLang="zh-CN" dirty="0" smtClean="0"/>
              <a:t>OK</a:t>
            </a:r>
            <a:r>
              <a:rPr lang="zh-CN" altLang="en-US" dirty="0" smtClean="0"/>
              <a:t>，如果有错误可以提供给</a:t>
            </a:r>
            <a:r>
              <a:rPr lang="zh-CN" altLang="en-US" smtClean="0"/>
              <a:t>我们技术进行</a:t>
            </a:r>
            <a:r>
              <a:rPr lang="zh-CN" altLang="en-US" dirty="0" smtClean="0"/>
              <a:t>分析。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运行 </a:t>
            </a:r>
            <a:r>
              <a:rPr lang="en-US" altLang="zh-CN" dirty="0" err="1" smtClean="0"/>
              <a:t>sudo</a:t>
            </a:r>
            <a:r>
              <a:rPr lang="en-US" altLang="zh-CN" dirty="0" smtClean="0"/>
              <a:t> </a:t>
            </a:r>
            <a:r>
              <a:rPr lang="zh-CN" altLang="en-US" dirty="0"/>
              <a:t> </a:t>
            </a:r>
            <a:r>
              <a:rPr lang="en-US" altLang="zh-CN" dirty="0" smtClean="0"/>
              <a:t>./load.sh </a:t>
            </a:r>
            <a:r>
              <a:rPr lang="zh-CN" altLang="en-US" dirty="0" smtClean="0"/>
              <a:t>加载</a:t>
            </a:r>
            <a:r>
              <a:rPr lang="en-US" altLang="zh-CN" dirty="0" smtClean="0"/>
              <a:t>V4L2</a:t>
            </a:r>
            <a:r>
              <a:rPr lang="zh-CN" altLang="en-US" dirty="0" smtClean="0"/>
              <a:t>的基本库</a:t>
            </a:r>
            <a:endParaRPr lang="en-US" altLang="zh-CN" dirty="0" smtClean="0"/>
          </a:p>
          <a:p>
            <a:r>
              <a:rPr lang="en-US" altLang="zh-CN" dirty="0" smtClean="0"/>
              <a:t>3. </a:t>
            </a:r>
            <a:r>
              <a:rPr lang="zh-CN" altLang="en-US" dirty="0" smtClean="0"/>
              <a:t>运行 </a:t>
            </a:r>
            <a:r>
              <a:rPr lang="en-US" altLang="zh-CN" dirty="0" err="1" smtClean="0"/>
              <a:t>sudo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insmod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xxx.ko</a:t>
            </a:r>
            <a:r>
              <a:rPr lang="en-US" altLang="zh-CN" dirty="0" smtClean="0"/>
              <a:t>. </a:t>
            </a:r>
            <a:r>
              <a:rPr lang="zh-CN" altLang="en-US" dirty="0" smtClean="0"/>
              <a:t>对应的采集卡驱动文件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7" y="3732656"/>
            <a:ext cx="4506133" cy="30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67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查看采集卡一些命令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查看是否驱动加载</a:t>
            </a:r>
            <a:endParaRPr lang="en-US" altLang="zh-CN" smtClean="0"/>
          </a:p>
          <a:p>
            <a:pPr marL="0" indent="0">
              <a:buNone/>
            </a:pPr>
            <a:r>
              <a:rPr lang="en-US" altLang="zh-CN"/>
              <a:t>s</a:t>
            </a:r>
            <a:r>
              <a:rPr lang="en-US" altLang="zh-CN" smtClean="0"/>
              <a:t>udo lspci –k</a:t>
            </a:r>
          </a:p>
          <a:p>
            <a:r>
              <a:rPr lang="zh-CN" altLang="en-US"/>
              <a:t>查</a:t>
            </a:r>
            <a:r>
              <a:rPr lang="zh-CN" altLang="en-US" smtClean="0"/>
              <a:t>看摄像头是否已经加载</a:t>
            </a:r>
            <a:r>
              <a:rPr lang="en-US" altLang="zh-CN" smtClean="0"/>
              <a:t>OK</a:t>
            </a:r>
          </a:p>
          <a:p>
            <a:pPr marL="0" indent="0">
              <a:buNone/>
            </a:pPr>
            <a:r>
              <a:rPr lang="en-US" altLang="zh-CN"/>
              <a:t>l</a:t>
            </a:r>
            <a:r>
              <a:rPr lang="en-US" altLang="zh-CN" smtClean="0"/>
              <a:t>s /dev/video*</a:t>
            </a:r>
          </a:p>
          <a:p>
            <a:r>
              <a:rPr lang="zh-CN" altLang="en-US"/>
              <a:t>查看</a:t>
            </a:r>
            <a:r>
              <a:rPr lang="zh-CN" altLang="en-US" smtClean="0"/>
              <a:t>是摄像头的序号</a:t>
            </a:r>
            <a:endParaRPr lang="en-US" altLang="zh-CN"/>
          </a:p>
          <a:p>
            <a:pPr marL="0" indent="0">
              <a:buNone/>
            </a:pPr>
            <a:r>
              <a:rPr lang="en-US" altLang="zh-CN" smtClean="0"/>
              <a:t>sudo v4l2-ctl –list-devices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786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4" y="2887851"/>
            <a:ext cx="8596668" cy="1320800"/>
          </a:xfrm>
        </p:spPr>
        <p:txBody>
          <a:bodyPr/>
          <a:lstStyle/>
          <a:p>
            <a:pPr algn="ctr"/>
            <a:r>
              <a:rPr lang="zh-CN" altLang="en-US" dirty="0" smtClean="0"/>
              <a:t>谢谢大家！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218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731BB7-DAA3-4025-AA72-4A192AAC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新产品介绍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xmlns="" id="{CB0CC2F7-DF64-4E7D-A7F8-45F391C79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支持国产自主可控产品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我们采集卡支持的</a:t>
            </a:r>
            <a:r>
              <a:rPr lang="en-US" altLang="zh-CN" dirty="0" smtClean="0"/>
              <a:t>CPU</a:t>
            </a:r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我们采集卡支持的操作系统</a:t>
            </a:r>
            <a:endParaRPr lang="en-US" altLang="zh-CN" dirty="0" smtClean="0"/>
          </a:p>
          <a:p>
            <a:r>
              <a:rPr lang="en-US" altLang="zh-CN" dirty="0" smtClean="0"/>
              <a:t>4.Linux</a:t>
            </a:r>
            <a:r>
              <a:rPr lang="zh-CN" altLang="en-US" dirty="0" smtClean="0"/>
              <a:t>系统环境建立</a:t>
            </a:r>
            <a:endParaRPr lang="en-US" altLang="zh-CN" dirty="0" smtClean="0"/>
          </a:p>
          <a:p>
            <a:r>
              <a:rPr lang="en-US" altLang="zh-CN" dirty="0" smtClean="0"/>
              <a:t>5.</a:t>
            </a:r>
            <a:r>
              <a:rPr lang="zh-CN" altLang="en-US" dirty="0" smtClean="0"/>
              <a:t>基本的</a:t>
            </a:r>
            <a:r>
              <a:rPr lang="en-US" altLang="zh-CN" dirty="0" smtClean="0"/>
              <a:t>Linux</a:t>
            </a:r>
            <a:r>
              <a:rPr lang="zh-CN" altLang="en-US" dirty="0" smtClean="0"/>
              <a:t>下查看采集卡的命令</a:t>
            </a:r>
            <a:endParaRPr lang="en-US" altLang="zh-CN" dirty="0" smtClean="0"/>
          </a:p>
          <a:p>
            <a:r>
              <a:rPr lang="en-US" altLang="zh-CN" dirty="0"/>
              <a:t>6</a:t>
            </a:r>
            <a:r>
              <a:rPr lang="en-US" altLang="zh-CN" dirty="0" smtClean="0"/>
              <a:t>.</a:t>
            </a:r>
            <a:r>
              <a:rPr lang="zh-CN" altLang="en-US" dirty="0" smtClean="0"/>
              <a:t>采集卡驱动安装</a:t>
            </a:r>
            <a:endParaRPr lang="en-US" altLang="zh-CN" dirty="0" smtClean="0"/>
          </a:p>
          <a:p>
            <a:r>
              <a:rPr lang="en-US" altLang="zh-CN" dirty="0"/>
              <a:t>7</a:t>
            </a:r>
            <a:r>
              <a:rPr lang="en-US" altLang="zh-CN" dirty="0" smtClean="0"/>
              <a:t>.</a:t>
            </a:r>
            <a:r>
              <a:rPr lang="zh-CN" altLang="en-US" dirty="0" smtClean="0"/>
              <a:t>采集卡功能测试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       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94195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FFF615-7A56-427F-A771-FC0E37E4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支持国产</a:t>
            </a:r>
            <a:r>
              <a:rPr lang="zh-CN" altLang="en-US" dirty="0"/>
              <a:t>自主可控产品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41C67AD-CD59-483F-8803-201B3B0AE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43078" cy="3880773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BC7BC2B-FD77-435D-A57E-BED5729915F6}"/>
              </a:ext>
            </a:extLst>
          </p:cNvPr>
          <p:cNvSpPr txBox="1"/>
          <p:nvPr/>
        </p:nvSpPr>
        <p:spPr>
          <a:xfrm>
            <a:off x="581026" y="1715280"/>
            <a:ext cx="4182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我们采集卡有下面特点</a:t>
            </a:r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硬件，软件设计 都是我们自主设计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提供源码级的技术服务，帮组客户完成国产自主可控产品的开发。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8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337" y="1925797"/>
            <a:ext cx="1022033" cy="96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1234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B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775" y="3111285"/>
            <a:ext cx="918788" cy="82120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458" y="2991399"/>
            <a:ext cx="312845" cy="7676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673" y="2121854"/>
            <a:ext cx="730118" cy="576257"/>
          </a:xfrm>
          <a:prstGeom prst="rect">
            <a:avLst/>
          </a:prstGeom>
        </p:spPr>
      </p:pic>
      <p:pic>
        <p:nvPicPr>
          <p:cNvPr id="14" name="图片 13" descr="1122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E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138"/>
          <a:stretch>
            <a:fillRect/>
          </a:stretch>
        </p:blipFill>
        <p:spPr>
          <a:xfrm>
            <a:off x="5779462" y="1925796"/>
            <a:ext cx="1051415" cy="968375"/>
          </a:xfrm>
          <a:prstGeom prst="rect">
            <a:avLst/>
          </a:prstGeom>
        </p:spPr>
      </p:pic>
      <p:pic>
        <p:nvPicPr>
          <p:cNvPr id="15" name="图片 14" descr="112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9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671" y="4292026"/>
            <a:ext cx="719363" cy="658610"/>
          </a:xfrm>
          <a:prstGeom prst="rect">
            <a:avLst/>
          </a:prstGeom>
        </p:spPr>
      </p:pic>
      <p:pic>
        <p:nvPicPr>
          <p:cNvPr id="16" name="图片 15" descr="1233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F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0847" y="3179325"/>
            <a:ext cx="832299" cy="695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1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7" t="19188" r="30968" b="13584"/>
          <a:stretch/>
        </p:blipFill>
        <p:spPr>
          <a:xfrm>
            <a:off x="5891504" y="4250667"/>
            <a:ext cx="727886" cy="8110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7589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FFF615-7A56-427F-A771-FC0E37E4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我们采集卡支持的</a:t>
            </a:r>
            <a:r>
              <a:rPr lang="en-US" altLang="zh-CN" dirty="0"/>
              <a:t>CPU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41C67AD-CD59-483F-8803-201B3B0AE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43078" cy="3880773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BC7BC2B-FD77-435D-A57E-BED5729915F6}"/>
              </a:ext>
            </a:extLst>
          </p:cNvPr>
          <p:cNvSpPr txBox="1"/>
          <p:nvPr/>
        </p:nvSpPr>
        <p:spPr>
          <a:xfrm>
            <a:off x="1131216" y="1800520"/>
            <a:ext cx="4182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目前我们采集卡支持市场所有的</a:t>
            </a:r>
            <a:r>
              <a:rPr lang="en-US" altLang="zh-CN" dirty="0" smtClean="0"/>
              <a:t>CPU</a:t>
            </a:r>
          </a:p>
          <a:p>
            <a:r>
              <a:rPr lang="en-US" altLang="zh-CN" dirty="0" smtClean="0"/>
              <a:t>1.X86:AMD,INTEL</a:t>
            </a:r>
            <a:r>
              <a:rPr lang="zh-CN" altLang="en-US" dirty="0" smtClean="0"/>
              <a:t>，兆芯</a:t>
            </a:r>
            <a:endParaRPr lang="en-US" altLang="zh-CN" dirty="0" smtClean="0"/>
          </a:p>
          <a:p>
            <a:r>
              <a:rPr lang="en-US" altLang="zh-CN" dirty="0" smtClean="0"/>
              <a:t>2.ARM: </a:t>
            </a:r>
            <a:r>
              <a:rPr lang="zh-CN" altLang="en-US" dirty="0" smtClean="0"/>
              <a:t>飞腾，</a:t>
            </a:r>
            <a:r>
              <a:rPr lang="en-US" altLang="zh-CN" dirty="0" err="1" smtClean="0"/>
              <a:t>Nvida</a:t>
            </a:r>
            <a:r>
              <a:rPr lang="zh-CN" altLang="en-US" dirty="0" smtClean="0"/>
              <a:t>，</a:t>
            </a:r>
            <a:r>
              <a:rPr lang="en-US" altLang="zh-CN" dirty="0" smtClean="0"/>
              <a:t>NXP,</a:t>
            </a:r>
            <a:r>
              <a:rPr lang="zh-CN" altLang="en-US" dirty="0" smtClean="0"/>
              <a:t>海思</a:t>
            </a:r>
            <a:endParaRPr lang="en-US" altLang="zh-CN" dirty="0" smtClean="0"/>
          </a:p>
          <a:p>
            <a:r>
              <a:rPr lang="en-US" altLang="zh-CN" dirty="0" smtClean="0"/>
              <a:t>3.MIPS: </a:t>
            </a:r>
            <a:r>
              <a:rPr lang="zh-CN" altLang="en-US" dirty="0" smtClean="0"/>
              <a:t>龙芯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001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FFF615-7A56-427F-A771-FC0E37E4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我们采集卡支持</a:t>
            </a:r>
            <a:r>
              <a:rPr lang="zh-CN" altLang="en-US" dirty="0" smtClean="0"/>
              <a:t>的操作系统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41C67AD-CD59-483F-8803-201B3B0AE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43078" cy="3880773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BC7BC2B-FD77-435D-A57E-BED5729915F6}"/>
              </a:ext>
            </a:extLst>
          </p:cNvPr>
          <p:cNvSpPr txBox="1"/>
          <p:nvPr/>
        </p:nvSpPr>
        <p:spPr>
          <a:xfrm>
            <a:off x="1131215" y="1800520"/>
            <a:ext cx="6648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目前我们采集卡驱动支持</a:t>
            </a:r>
            <a:r>
              <a:rPr lang="en-US" altLang="zh-CN" dirty="0" smtClean="0"/>
              <a:t>Ubuntu16.04</a:t>
            </a:r>
            <a:r>
              <a:rPr lang="zh-CN" altLang="en-US" dirty="0" smtClean="0"/>
              <a:t>以上内核的</a:t>
            </a:r>
            <a:r>
              <a:rPr lang="en-US" altLang="zh-CN" dirty="0" smtClean="0"/>
              <a:t>Linux</a:t>
            </a:r>
            <a:r>
              <a:rPr lang="zh-CN" altLang="en-US" dirty="0" smtClean="0"/>
              <a:t>系统。</a:t>
            </a:r>
            <a:endParaRPr lang="en-US" altLang="zh-CN" dirty="0" smtClean="0"/>
          </a:p>
          <a:p>
            <a:r>
              <a:rPr lang="en-US" altLang="zh-CN" dirty="0" smtClean="0"/>
              <a:t>1.UOS</a:t>
            </a:r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中科麒麟</a:t>
            </a:r>
            <a:endParaRPr lang="en-US" altLang="zh-CN" dirty="0" smtClean="0"/>
          </a:p>
          <a:p>
            <a:r>
              <a:rPr lang="en-US" altLang="zh-CN" dirty="0" smtClean="0"/>
              <a:t>3.uBuntu</a:t>
            </a:r>
          </a:p>
          <a:p>
            <a:r>
              <a:rPr lang="en-US" altLang="zh-CN" dirty="0" smtClean="0"/>
              <a:t>4.</a:t>
            </a:r>
            <a:r>
              <a:rPr lang="zh-CN" altLang="en-US" dirty="0" smtClean="0"/>
              <a:t>其他版本</a:t>
            </a:r>
            <a:r>
              <a:rPr lang="en-US" altLang="zh-CN" dirty="0" smtClean="0"/>
              <a:t>Linux</a:t>
            </a:r>
          </a:p>
        </p:txBody>
      </p:sp>
    </p:spTree>
    <p:extLst>
      <p:ext uri="{BB962C8B-B14F-4D97-AF65-F5344CB8AC3E}">
        <p14:creationId xmlns:p14="http://schemas.microsoft.com/office/powerpoint/2010/main" val="232707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FFF615-7A56-427F-A771-FC0E37E4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Linux</a:t>
            </a:r>
            <a:r>
              <a:rPr lang="zh-CN" altLang="en-US" dirty="0"/>
              <a:t>系统环境建立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41C67AD-CD59-483F-8803-201B3B0AE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43078" cy="3880773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BC7BC2B-FD77-435D-A57E-BED5729915F6}"/>
              </a:ext>
            </a:extLst>
          </p:cNvPr>
          <p:cNvSpPr txBox="1"/>
          <p:nvPr/>
        </p:nvSpPr>
        <p:spPr>
          <a:xfrm>
            <a:off x="1131216" y="1800520"/>
            <a:ext cx="6428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安装操作：这里以安装</a:t>
            </a:r>
            <a:r>
              <a:rPr lang="en-US" altLang="zh-CN" dirty="0" smtClean="0"/>
              <a:t>UBuntu22.04 </a:t>
            </a:r>
            <a:r>
              <a:rPr lang="zh-CN" altLang="en-US" dirty="0" smtClean="0"/>
              <a:t>为例。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安装系统后需要安装基本编译环境。</a:t>
            </a:r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338793"/>
              </p:ext>
            </p:extLst>
          </p:nvPr>
        </p:nvGraphicFramePr>
        <p:xfrm>
          <a:off x="1210590" y="2438256"/>
          <a:ext cx="8128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18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sudo</a:t>
                      </a:r>
                      <a:r>
                        <a:rPr lang="en-US" altLang="zh-CN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apt update</a:t>
                      </a:r>
                    </a:p>
                    <a:p>
                      <a:r>
                        <a:rPr lang="en-US" altLang="zh-CN" sz="18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sudo</a:t>
                      </a:r>
                      <a:r>
                        <a:rPr lang="en-US" altLang="zh-CN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apt install build-essential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14" y="3239197"/>
            <a:ext cx="6253566" cy="346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基本的</a:t>
            </a:r>
            <a:r>
              <a:rPr lang="en-US" altLang="zh-CN" dirty="0"/>
              <a:t>Linux</a:t>
            </a:r>
            <a:r>
              <a:rPr lang="zh-CN" altLang="en-US" dirty="0"/>
              <a:t>下查看采集卡的</a:t>
            </a:r>
            <a:r>
              <a:rPr lang="zh-CN" altLang="en-US" dirty="0" smtClean="0"/>
              <a:t>命令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查询采集卡是否存在</a:t>
            </a: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838905"/>
              </p:ext>
            </p:extLst>
          </p:nvPr>
        </p:nvGraphicFramePr>
        <p:xfrm>
          <a:off x="796010" y="2562242"/>
          <a:ext cx="812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lspci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" y="2994481"/>
            <a:ext cx="7679248" cy="380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0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采集卡驱动</a:t>
            </a:r>
            <a:r>
              <a:rPr lang="zh-CN" altLang="en-US" dirty="0" smtClean="0"/>
              <a:t>安装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驱动文件解压缩，进入安装目录 打开终端 运</a:t>
            </a:r>
            <a:r>
              <a:rPr lang="zh-CN" altLang="en-US" smtClean="0"/>
              <a:t>行 </a:t>
            </a:r>
            <a:r>
              <a:rPr lang="en-US" altLang="zh-CN" smtClean="0"/>
              <a:t>install.sh</a:t>
            </a:r>
            <a:r>
              <a:rPr lang="zh-CN" altLang="en-US" smtClean="0"/>
              <a:t>或者</a:t>
            </a:r>
            <a:r>
              <a:rPr lang="en-US" altLang="zh-CN" smtClean="0"/>
              <a:t>dkms-install.sh</a:t>
            </a:r>
            <a:endParaRPr lang="en-US" altLang="zh-CN" dirty="0" smtClean="0"/>
          </a:p>
          <a:p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828344"/>
              </p:ext>
            </p:extLst>
          </p:nvPr>
        </p:nvGraphicFramePr>
        <p:xfrm>
          <a:off x="784386" y="2536842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sudo</a:t>
                      </a:r>
                      <a:r>
                        <a:rPr lang="en-US" altLang="zh-CN" baseline="0" dirty="0" smtClean="0"/>
                        <a:t> ./install.sh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7" y="2911611"/>
            <a:ext cx="4839346" cy="380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0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驱动安装的权限问题</a:t>
            </a:r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41" y="2098262"/>
            <a:ext cx="4305901" cy="704948"/>
          </a:xfr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592093" y="156777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mtClean="0"/>
              <a:t>当运行安装脚本出现下面信息时候 你需要用</a:t>
            </a:r>
            <a:r>
              <a:rPr lang="en-US" altLang="zh-CN" smtClean="0"/>
              <a:t>root</a:t>
            </a:r>
            <a:r>
              <a:rPr lang="zh-CN" altLang="en-US" smtClean="0"/>
              <a:t>权限或者</a:t>
            </a:r>
            <a:r>
              <a:rPr lang="en-US" altLang="zh-CN" smtClean="0"/>
              <a:t>sudo </a:t>
            </a:r>
            <a:r>
              <a:rPr lang="zh-CN" altLang="en-US" smtClean="0"/>
              <a:t>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176161"/>
      </p:ext>
    </p:extLst>
  </p:cSld>
  <p:clrMapOvr>
    <a:masterClrMapping/>
  </p:clrMapOvr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平面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</TotalTime>
  <Words>810</Words>
  <Application>Microsoft Office PowerPoint</Application>
  <PresentationFormat>宽屏</PresentationFormat>
  <Paragraphs>75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Wingdings 3</vt:lpstr>
      <vt:lpstr>方正姚体</vt:lpstr>
      <vt:lpstr>华文新魏</vt:lpstr>
      <vt:lpstr>Arial</vt:lpstr>
      <vt:lpstr>Trebuchet MS</vt:lpstr>
      <vt:lpstr>平面</vt:lpstr>
      <vt:lpstr>PCIE-采集卡Linux使用 培训</vt:lpstr>
      <vt:lpstr>新产品介绍</vt:lpstr>
      <vt:lpstr>支持国产自主可控产品</vt:lpstr>
      <vt:lpstr>我们采集卡支持的CPU</vt:lpstr>
      <vt:lpstr>我们采集卡支持的操作系统</vt:lpstr>
      <vt:lpstr>Linux系统环境建立</vt:lpstr>
      <vt:lpstr>基本的Linux下查看采集卡的命令</vt:lpstr>
      <vt:lpstr>采集卡驱动安装</vt:lpstr>
      <vt:lpstr>驱动安装的权限问题</vt:lpstr>
      <vt:lpstr>安装脚本权限问题</vt:lpstr>
      <vt:lpstr>dkms-install.sh 和install.sh区别</vt:lpstr>
      <vt:lpstr>安装dkms </vt:lpstr>
      <vt:lpstr>驱动不能正常安装：需要签名</vt:lpstr>
      <vt:lpstr>采集卡驱动安装:检查驱动是否安装正确</vt:lpstr>
      <vt:lpstr>采集卡功能测试</vt:lpstr>
      <vt:lpstr>采集卡驱动卸载</vt:lpstr>
      <vt:lpstr>手动安装采集卡驱动</vt:lpstr>
      <vt:lpstr>查看采集卡一些命令</vt:lpstr>
      <vt:lpstr>谢谢大家！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雷电3/USB4 SSD产品</dc:title>
  <dc:creator>LT-01</dc:creator>
  <cp:lastModifiedBy>Administrator</cp:lastModifiedBy>
  <cp:revision>173</cp:revision>
  <dcterms:created xsi:type="dcterms:W3CDTF">2021-12-31T04:15:13Z</dcterms:created>
  <dcterms:modified xsi:type="dcterms:W3CDTF">2024-03-07T08:12:42Z</dcterms:modified>
</cp:coreProperties>
</file>